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7559675" cy="106203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42" d="100"/>
          <a:sy n="42" d="100"/>
        </p:scale>
        <p:origin x="10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38104"/>
            <a:ext cx="6425724" cy="3697464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578156"/>
            <a:ext cx="5669756" cy="2564131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62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18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47722"/>
            <a:ext cx="6520220" cy="441778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07296"/>
            <a:ext cx="6520220" cy="2323206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15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27183"/>
            <a:ext cx="3212862" cy="67385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27183"/>
            <a:ext cx="3212862" cy="67385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201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5439"/>
            <a:ext cx="6520220" cy="205278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03468"/>
            <a:ext cx="3198096" cy="1275919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79387"/>
            <a:ext cx="3198096" cy="57059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03468"/>
            <a:ext cx="3213847" cy="1275919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79387"/>
            <a:ext cx="3213847" cy="57059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7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15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71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8025"/>
            <a:ext cx="2438192" cy="247808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29140"/>
            <a:ext cx="3827085" cy="754735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86112"/>
            <a:ext cx="2438192" cy="5902668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558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8025"/>
            <a:ext cx="2438192" cy="247808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29140"/>
            <a:ext cx="3827085" cy="754735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86112"/>
            <a:ext cx="2438192" cy="5902668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51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41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5437"/>
            <a:ext cx="1630055" cy="90002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5437"/>
            <a:ext cx="4795669" cy="90002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00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5439"/>
            <a:ext cx="6520220" cy="205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27183"/>
            <a:ext cx="6520220" cy="6738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843516"/>
            <a:ext cx="170092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A77E4-E0E3-44BC-84A4-688F19627EA1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843516"/>
            <a:ext cx="2551390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843516"/>
            <a:ext cx="170092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2EA03-4702-40DE-A98B-A35DF2CA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43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60020"/>
            <a:ext cx="7200900" cy="1026414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4726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1" y="182880"/>
            <a:ext cx="7178039" cy="10195560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8761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1" y="228600"/>
            <a:ext cx="7178040" cy="10218420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29438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1" y="160020"/>
            <a:ext cx="7155180" cy="10241280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8453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2880"/>
            <a:ext cx="7132320" cy="10218420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01808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05740"/>
            <a:ext cx="7178040" cy="10195560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78302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5740"/>
            <a:ext cx="7155180" cy="10241280"/>
          </a:xfrm>
          <a:prstGeom prst="rect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921602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0</Words>
  <Application>Microsoft Office PowerPoint</Application>
  <PresentationFormat>Произвольный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</cp:revision>
  <dcterms:created xsi:type="dcterms:W3CDTF">2026-09-27T20:45:04Z</dcterms:created>
  <dcterms:modified xsi:type="dcterms:W3CDTF">2026-09-27T21:22:31Z</dcterms:modified>
</cp:coreProperties>
</file>