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</p:sldIdLst>
  <p:sldSz cx="7559675" cy="106203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3" autoAdjust="0"/>
    <p:restoredTop sz="94660"/>
  </p:normalViewPr>
  <p:slideViewPr>
    <p:cSldViewPr snapToGrid="0">
      <p:cViewPr varScale="1">
        <p:scale>
          <a:sx n="42" d="100"/>
          <a:sy n="42" d="100"/>
        </p:scale>
        <p:origin x="12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38104"/>
            <a:ext cx="6425724" cy="3697464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578156"/>
            <a:ext cx="5669756" cy="2564131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BE92-B8A4-478E-9017-5E6DF176116F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082A1-5F1B-4786-B542-8FB159AFBB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33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BE92-B8A4-478E-9017-5E6DF176116F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082A1-5F1B-4786-B542-8FB159AFBB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553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47722"/>
            <a:ext cx="6520220" cy="4417780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07296"/>
            <a:ext cx="6520220" cy="2323206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BE92-B8A4-478E-9017-5E6DF176116F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082A1-5F1B-4786-B542-8FB159AFBB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649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27183"/>
            <a:ext cx="3212862" cy="673853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27183"/>
            <a:ext cx="3212862" cy="673853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BE92-B8A4-478E-9017-5E6DF176116F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082A1-5F1B-4786-B542-8FB159AFBB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244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5439"/>
            <a:ext cx="6520220" cy="205278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03468"/>
            <a:ext cx="3198096" cy="1275919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879387"/>
            <a:ext cx="3198096" cy="570599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03468"/>
            <a:ext cx="3213847" cy="1275919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879387"/>
            <a:ext cx="3213847" cy="570599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BE92-B8A4-478E-9017-5E6DF176116F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082A1-5F1B-4786-B542-8FB159AFBB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671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BE92-B8A4-478E-9017-5E6DF176116F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082A1-5F1B-4786-B542-8FB159AFBB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411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BE92-B8A4-478E-9017-5E6DF176116F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082A1-5F1B-4786-B542-8FB159AFBB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4605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08025"/>
            <a:ext cx="2438192" cy="2478088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29140"/>
            <a:ext cx="3827085" cy="7547350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86112"/>
            <a:ext cx="2438192" cy="5902668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BE92-B8A4-478E-9017-5E6DF176116F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082A1-5F1B-4786-B542-8FB159AFBB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397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08025"/>
            <a:ext cx="2438192" cy="2478088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29140"/>
            <a:ext cx="3827085" cy="7547350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86112"/>
            <a:ext cx="2438192" cy="5902668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BE92-B8A4-478E-9017-5E6DF176116F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082A1-5F1B-4786-B542-8FB159AFBB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688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BE92-B8A4-478E-9017-5E6DF176116F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082A1-5F1B-4786-B542-8FB159AFBB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435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5437"/>
            <a:ext cx="1630055" cy="900027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5437"/>
            <a:ext cx="4795669" cy="900027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BE92-B8A4-478E-9017-5E6DF176116F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082A1-5F1B-4786-B542-8FB159AFBB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076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5439"/>
            <a:ext cx="6520220" cy="2052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27183"/>
            <a:ext cx="6520220" cy="67385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843516"/>
            <a:ext cx="1700927" cy="565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DBE92-B8A4-478E-9017-5E6DF176116F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843516"/>
            <a:ext cx="2551390" cy="565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843516"/>
            <a:ext cx="1700927" cy="565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082A1-5F1B-4786-B542-8FB159AFBB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730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1" y="0"/>
            <a:ext cx="7533904" cy="10620375"/>
          </a:xfrm>
          <a:prstGeom prst="rect">
            <a:avLst/>
          </a:prstGeom>
          <a:ln w="127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1155626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8" y="0"/>
            <a:ext cx="7507278" cy="10620375"/>
          </a:xfrm>
          <a:prstGeom prst="rect">
            <a:avLst/>
          </a:prstGeom>
          <a:ln w="127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101167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9" y="0"/>
            <a:ext cx="7508937" cy="10620375"/>
          </a:xfrm>
          <a:prstGeom prst="rect">
            <a:avLst/>
          </a:prstGeom>
          <a:ln w="127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2616282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1" y="0"/>
            <a:ext cx="7508133" cy="10620375"/>
          </a:xfrm>
          <a:prstGeom prst="rect">
            <a:avLst/>
          </a:prstGeom>
          <a:ln w="127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1399870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" y="0"/>
            <a:ext cx="7536815" cy="10525125"/>
          </a:xfrm>
          <a:prstGeom prst="rect">
            <a:avLst/>
          </a:prstGeom>
          <a:ln w="127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3782813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0</Words>
  <Application>Microsoft Office PowerPoint</Application>
  <PresentationFormat>Произвольный</PresentationFormat>
  <Paragraphs>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1</cp:revision>
  <dcterms:created xsi:type="dcterms:W3CDTF">2026-09-27T21:43:29Z</dcterms:created>
  <dcterms:modified xsi:type="dcterms:W3CDTF">2026-09-27T21:51:12Z</dcterms:modified>
</cp:coreProperties>
</file>